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1176" y="-18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908720"/>
            <a:ext cx="9906000" cy="52014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/>
              <a:t>必ずドアを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11700" dirty="0" smtClean="0"/>
              <a:t>閉めて</a:t>
            </a:r>
            <a:endParaRPr lang="en-US" altLang="ja-JP" sz="11700" dirty="0" smtClean="0"/>
          </a:p>
          <a:p>
            <a:r>
              <a:rPr lang="ja-JP" altLang="en-US" sz="9800" dirty="0" smtClean="0">
                <a:solidFill>
                  <a:srgbClr val="FFFF00"/>
                </a:solidFill>
              </a:rPr>
              <a:t>ご利用下さい</a:t>
            </a:r>
            <a:endParaRPr lang="en-US" altLang="ja-JP" sz="9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818710"/>
            <a:ext cx="9906000" cy="52014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必ずドアを</a:t>
            </a:r>
            <a:r>
              <a:rPr lang="en-US" altLang="ja-JP" sz="117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/>
            </a:r>
            <a:br>
              <a:rPr lang="en-US" altLang="ja-JP" sz="117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</a:br>
            <a:r>
              <a:rPr lang="ja-JP" altLang="en-US" sz="117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閉めて</a:t>
            </a:r>
            <a:endParaRPr lang="en-US" altLang="ja-JP" sz="11700" dirty="0" smtClean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98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ご利用下さい</a:t>
            </a:r>
            <a:endParaRPr lang="en-US" altLang="ja-JP" sz="9800" dirty="0" smtClean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2522730" y="1469210"/>
            <a:ext cx="5044548" cy="4384981"/>
            <a:chOff x="4142908" y="1609725"/>
            <a:chExt cx="1575177" cy="1369225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4142908" y="1609725"/>
              <a:ext cx="1575177" cy="1369224"/>
              <a:chOff x="4142908" y="1609725"/>
              <a:chExt cx="1575177" cy="1369224"/>
            </a:xfrm>
          </p:grpSpPr>
          <p:sp>
            <p:nvSpPr>
              <p:cNvPr id="42" name="台形 41"/>
              <p:cNvSpPr/>
              <p:nvPr/>
            </p:nvSpPr>
            <p:spPr bwMode="auto">
              <a:xfrm rot="10800000">
                <a:off x="4142910" y="1686030"/>
                <a:ext cx="1575175" cy="1292919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/>
              <p:cNvSpPr/>
              <p:nvPr/>
            </p:nvSpPr>
            <p:spPr bwMode="auto">
              <a:xfrm rot="10800000" flipV="1">
                <a:off x="4142908" y="1609725"/>
                <a:ext cx="1575175" cy="76305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台形 30"/>
            <p:cNvSpPr/>
            <p:nvPr/>
          </p:nvSpPr>
          <p:spPr bwMode="auto">
            <a:xfrm rot="10800000">
              <a:off x="4142910" y="1686030"/>
              <a:ext cx="1575175" cy="1292919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台形 31"/>
            <p:cNvSpPr/>
            <p:nvPr/>
          </p:nvSpPr>
          <p:spPr bwMode="auto">
            <a:xfrm rot="10800000">
              <a:off x="4234894" y="1784350"/>
              <a:ext cx="1391206" cy="1194600"/>
            </a:xfrm>
            <a:prstGeom prst="trapezoid">
              <a:avLst>
                <a:gd name="adj" fmla="val 2268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/>
            <p:cNvSpPr/>
            <p:nvPr/>
          </p:nvSpPr>
          <p:spPr bwMode="auto">
            <a:xfrm rot="10800000" flipV="1">
              <a:off x="4142908" y="1609725"/>
              <a:ext cx="1575175" cy="76305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/>
            <p:cNvSpPr/>
            <p:nvPr/>
          </p:nvSpPr>
          <p:spPr bwMode="auto">
            <a:xfrm rot="10800000">
              <a:off x="4267914" y="1812704"/>
              <a:ext cx="1325166" cy="1166246"/>
            </a:xfrm>
            <a:prstGeom prst="trapezoid">
              <a:avLst>
                <a:gd name="adj" fmla="val 22685"/>
              </a:avLst>
            </a:prstGeom>
            <a:gradFill>
              <a:gsLst>
                <a:gs pos="0">
                  <a:srgbClr val="CC6600"/>
                </a:gs>
                <a:gs pos="100000">
                  <a:srgbClr val="8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 bwMode="auto">
            <a:xfrm>
              <a:off x="5285125" y="2362073"/>
              <a:ext cx="55830" cy="675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5242074" y="2388192"/>
              <a:ext cx="141932" cy="141652"/>
              <a:chOff x="5244680" y="2390551"/>
              <a:chExt cx="136720" cy="129640"/>
            </a:xfrm>
            <a:solidFill>
              <a:schemeClr val="bg1">
                <a:lumMod val="50000"/>
              </a:schemeClr>
            </a:solidFill>
          </p:grpSpPr>
          <p:sp>
            <p:nvSpPr>
              <p:cNvPr id="39" name="円/楕円 38"/>
              <p:cNvSpPr/>
              <p:nvPr/>
            </p:nvSpPr>
            <p:spPr bwMode="auto">
              <a:xfrm>
                <a:off x="5244680" y="2390551"/>
                <a:ext cx="136720" cy="1296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 bwMode="auto">
              <a:xfrm>
                <a:off x="5244680" y="2435848"/>
                <a:ext cx="136720" cy="8434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 bwMode="auto">
              <a:xfrm>
                <a:off x="5260736" y="2453936"/>
                <a:ext cx="104608" cy="500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台形 36"/>
            <p:cNvSpPr/>
            <p:nvPr/>
          </p:nvSpPr>
          <p:spPr bwMode="auto">
            <a:xfrm rot="10800000">
              <a:off x="4460319" y="1926431"/>
              <a:ext cx="940356" cy="378856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台形 37"/>
            <p:cNvSpPr/>
            <p:nvPr/>
          </p:nvSpPr>
          <p:spPr bwMode="auto">
            <a:xfrm rot="10800000">
              <a:off x="4505563" y="1966913"/>
              <a:ext cx="849868" cy="302418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149080"/>
            <a:ext cx="9905999" cy="233910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必ずドアを閉めて</a:t>
            </a:r>
            <a:r>
              <a:rPr lang="en-US" altLang="ja-JP" sz="6600" dirty="0" smtClean="0"/>
              <a:t/>
            </a:r>
            <a:br>
              <a:rPr lang="en-US" altLang="ja-JP" sz="6600" dirty="0" smtClean="0"/>
            </a:br>
            <a:r>
              <a:rPr lang="ja-JP" altLang="en-US" sz="6600" dirty="0" smtClean="0">
                <a:solidFill>
                  <a:srgbClr val="FFFF00"/>
                </a:solidFill>
              </a:rPr>
              <a:t>ご利用下さい</a:t>
            </a:r>
            <a:endParaRPr lang="ja-JP" altLang="en-US" sz="6600" dirty="0">
              <a:solidFill>
                <a:srgbClr val="FFFF00"/>
              </a:solidFill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3155808" y="690291"/>
            <a:ext cx="3778392" cy="3284370"/>
            <a:chOff x="4142908" y="1609725"/>
            <a:chExt cx="1575177" cy="1369225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4142908" y="1609725"/>
              <a:ext cx="1575177" cy="1369224"/>
              <a:chOff x="4142908" y="1609725"/>
              <a:chExt cx="1575177" cy="1369224"/>
            </a:xfrm>
          </p:grpSpPr>
          <p:sp>
            <p:nvSpPr>
              <p:cNvPr id="44" name="台形 43"/>
              <p:cNvSpPr/>
              <p:nvPr/>
            </p:nvSpPr>
            <p:spPr bwMode="auto">
              <a:xfrm rot="10800000">
                <a:off x="4142910" y="1686030"/>
                <a:ext cx="1575175" cy="1292919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/>
              <p:cNvSpPr/>
              <p:nvPr/>
            </p:nvSpPr>
            <p:spPr bwMode="auto">
              <a:xfrm rot="10800000" flipV="1">
                <a:off x="4142908" y="1609725"/>
                <a:ext cx="1575175" cy="76305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台形 22"/>
            <p:cNvSpPr/>
            <p:nvPr/>
          </p:nvSpPr>
          <p:spPr bwMode="auto">
            <a:xfrm rot="10800000">
              <a:off x="4142910" y="1686030"/>
              <a:ext cx="1575175" cy="1292919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台形 23"/>
            <p:cNvSpPr/>
            <p:nvPr/>
          </p:nvSpPr>
          <p:spPr bwMode="auto">
            <a:xfrm rot="10800000">
              <a:off x="4234894" y="1784350"/>
              <a:ext cx="1391206" cy="1194600"/>
            </a:xfrm>
            <a:prstGeom prst="trapezoid">
              <a:avLst>
                <a:gd name="adj" fmla="val 2268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台形 24"/>
            <p:cNvSpPr/>
            <p:nvPr/>
          </p:nvSpPr>
          <p:spPr bwMode="auto">
            <a:xfrm rot="10800000" flipV="1">
              <a:off x="4142908" y="1609725"/>
              <a:ext cx="1575175" cy="76305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台形 25"/>
            <p:cNvSpPr/>
            <p:nvPr/>
          </p:nvSpPr>
          <p:spPr bwMode="auto">
            <a:xfrm rot="10800000">
              <a:off x="4267914" y="1812704"/>
              <a:ext cx="1325166" cy="1166246"/>
            </a:xfrm>
            <a:prstGeom prst="trapezoid">
              <a:avLst>
                <a:gd name="adj" fmla="val 22685"/>
              </a:avLst>
            </a:prstGeom>
            <a:gradFill>
              <a:gsLst>
                <a:gs pos="0">
                  <a:srgbClr val="CC6600"/>
                </a:gs>
                <a:gs pos="100000">
                  <a:srgbClr val="8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6"/>
            <p:cNvSpPr/>
            <p:nvPr/>
          </p:nvSpPr>
          <p:spPr bwMode="auto">
            <a:xfrm>
              <a:off x="5285125" y="2362073"/>
              <a:ext cx="55830" cy="675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5242074" y="2388192"/>
              <a:ext cx="141932" cy="141652"/>
              <a:chOff x="5244680" y="2390551"/>
              <a:chExt cx="136720" cy="129640"/>
            </a:xfrm>
            <a:solidFill>
              <a:schemeClr val="bg1">
                <a:lumMod val="50000"/>
              </a:schemeClr>
            </a:solidFill>
          </p:grpSpPr>
          <p:sp>
            <p:nvSpPr>
              <p:cNvPr id="41" name="円/楕円 40"/>
              <p:cNvSpPr/>
              <p:nvPr/>
            </p:nvSpPr>
            <p:spPr bwMode="auto">
              <a:xfrm>
                <a:off x="5244680" y="2390551"/>
                <a:ext cx="136720" cy="1296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 bwMode="auto">
              <a:xfrm>
                <a:off x="5244680" y="2435848"/>
                <a:ext cx="136720" cy="8434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 bwMode="auto">
              <a:xfrm>
                <a:off x="5260736" y="2453936"/>
                <a:ext cx="104608" cy="500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" name="台形 38"/>
            <p:cNvSpPr/>
            <p:nvPr/>
          </p:nvSpPr>
          <p:spPr bwMode="auto">
            <a:xfrm rot="10800000">
              <a:off x="4460319" y="1926431"/>
              <a:ext cx="940356" cy="378856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台形 39"/>
            <p:cNvSpPr/>
            <p:nvPr/>
          </p:nvSpPr>
          <p:spPr bwMode="auto">
            <a:xfrm rot="10800000">
              <a:off x="4505563" y="1966913"/>
              <a:ext cx="849868" cy="302418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ご協力のお願い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4589549"/>
            <a:ext cx="990599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/>
              <a:t>必ずドアを閉めて</a:t>
            </a:r>
            <a:r>
              <a:rPr lang="en-US" altLang="ja-JP" sz="6000" dirty="0" smtClean="0"/>
              <a:t/>
            </a:r>
            <a:br>
              <a:rPr lang="en-US" altLang="ja-JP" sz="6000" dirty="0" smtClean="0"/>
            </a:br>
            <a:r>
              <a:rPr lang="ja-JP" altLang="en-US" sz="6000" dirty="0" smtClean="0">
                <a:solidFill>
                  <a:srgbClr val="FFFF00"/>
                </a:solidFill>
              </a:rPr>
              <a:t>ご利用下さい</a:t>
            </a:r>
            <a:endParaRPr lang="ja-JP" altLang="en-US" sz="6000" dirty="0">
              <a:solidFill>
                <a:srgbClr val="FFFF00"/>
              </a:solidFill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3491088" y="1495879"/>
            <a:ext cx="3107832" cy="2701486"/>
            <a:chOff x="4142908" y="1609725"/>
            <a:chExt cx="1575177" cy="1369225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4142908" y="1609725"/>
              <a:ext cx="1575177" cy="1369224"/>
              <a:chOff x="4142908" y="1609725"/>
              <a:chExt cx="1575177" cy="1369224"/>
            </a:xfrm>
          </p:grpSpPr>
          <p:sp>
            <p:nvSpPr>
              <p:cNvPr id="48" name="台形 47"/>
              <p:cNvSpPr/>
              <p:nvPr/>
            </p:nvSpPr>
            <p:spPr bwMode="auto">
              <a:xfrm rot="10800000">
                <a:off x="4142910" y="1686030"/>
                <a:ext cx="1575175" cy="1292919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 bwMode="auto">
              <a:xfrm rot="10800000" flipV="1">
                <a:off x="4142908" y="1609725"/>
                <a:ext cx="1575175" cy="76305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台形 24"/>
            <p:cNvSpPr/>
            <p:nvPr/>
          </p:nvSpPr>
          <p:spPr bwMode="auto">
            <a:xfrm rot="10800000">
              <a:off x="4142910" y="1686030"/>
              <a:ext cx="1575175" cy="1292919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台形 25"/>
            <p:cNvSpPr/>
            <p:nvPr/>
          </p:nvSpPr>
          <p:spPr bwMode="auto">
            <a:xfrm rot="10800000">
              <a:off x="4234894" y="1784350"/>
              <a:ext cx="1391206" cy="1194600"/>
            </a:xfrm>
            <a:prstGeom prst="trapezoid">
              <a:avLst>
                <a:gd name="adj" fmla="val 2268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台形 26"/>
            <p:cNvSpPr/>
            <p:nvPr/>
          </p:nvSpPr>
          <p:spPr bwMode="auto">
            <a:xfrm rot="10800000" flipV="1">
              <a:off x="4142908" y="1609725"/>
              <a:ext cx="1575175" cy="76305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台形 27"/>
            <p:cNvSpPr/>
            <p:nvPr/>
          </p:nvSpPr>
          <p:spPr bwMode="auto">
            <a:xfrm rot="10800000">
              <a:off x="4267914" y="1812704"/>
              <a:ext cx="1325166" cy="1166246"/>
            </a:xfrm>
            <a:prstGeom prst="trapezoid">
              <a:avLst>
                <a:gd name="adj" fmla="val 22685"/>
              </a:avLst>
            </a:prstGeom>
            <a:gradFill>
              <a:gsLst>
                <a:gs pos="0">
                  <a:srgbClr val="CC6600"/>
                </a:gs>
                <a:gs pos="100000">
                  <a:srgbClr val="8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5285125" y="2362073"/>
              <a:ext cx="55830" cy="675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5242074" y="2388192"/>
              <a:ext cx="141932" cy="141652"/>
              <a:chOff x="5244680" y="2390551"/>
              <a:chExt cx="136720" cy="129640"/>
            </a:xfrm>
            <a:solidFill>
              <a:schemeClr val="bg1">
                <a:lumMod val="50000"/>
              </a:schemeClr>
            </a:solidFill>
          </p:grpSpPr>
          <p:sp>
            <p:nvSpPr>
              <p:cNvPr id="45" name="円/楕円 44"/>
              <p:cNvSpPr/>
              <p:nvPr/>
            </p:nvSpPr>
            <p:spPr bwMode="auto">
              <a:xfrm>
                <a:off x="5244680" y="2390551"/>
                <a:ext cx="136720" cy="1296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 bwMode="auto">
              <a:xfrm>
                <a:off x="5244680" y="2435848"/>
                <a:ext cx="136720" cy="8434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 bwMode="auto">
              <a:xfrm>
                <a:off x="5260736" y="2453936"/>
                <a:ext cx="104608" cy="500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" name="台形 42"/>
            <p:cNvSpPr/>
            <p:nvPr/>
          </p:nvSpPr>
          <p:spPr bwMode="auto">
            <a:xfrm rot="10800000">
              <a:off x="4460319" y="1926431"/>
              <a:ext cx="940356" cy="378856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台形 43"/>
            <p:cNvSpPr/>
            <p:nvPr/>
          </p:nvSpPr>
          <p:spPr bwMode="auto">
            <a:xfrm rot="10800000">
              <a:off x="4505563" y="1966913"/>
              <a:ext cx="849868" cy="302418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03675"/>
            <a:ext cx="9952258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きちんと閉めて</a:t>
            </a: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からご利用</a:t>
            </a:r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4589549"/>
            <a:ext cx="990599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/>
              <a:t>必ずドアを閉めて</a:t>
            </a:r>
            <a:r>
              <a:rPr lang="en-US" altLang="ja-JP" sz="6000" dirty="0" smtClean="0"/>
              <a:t/>
            </a:r>
            <a:br>
              <a:rPr lang="en-US" altLang="ja-JP" sz="6000" dirty="0" smtClean="0"/>
            </a:br>
            <a:r>
              <a:rPr lang="ja-JP" altLang="en-US" sz="6000" dirty="0" smtClean="0">
                <a:solidFill>
                  <a:srgbClr val="FFFF00"/>
                </a:solidFill>
              </a:rPr>
              <a:t>ご利用下さい</a:t>
            </a:r>
            <a:endParaRPr lang="ja-JP" altLang="en-US" sz="6000" dirty="0">
              <a:solidFill>
                <a:srgbClr val="FFFF00"/>
              </a:solidFill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3491088" y="1495879"/>
            <a:ext cx="3107832" cy="2701486"/>
            <a:chOff x="4142908" y="1609725"/>
            <a:chExt cx="1575177" cy="1369225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4142908" y="1609725"/>
              <a:ext cx="1575177" cy="1369224"/>
              <a:chOff x="4142908" y="1609725"/>
              <a:chExt cx="1575177" cy="1369224"/>
            </a:xfrm>
          </p:grpSpPr>
          <p:sp>
            <p:nvSpPr>
              <p:cNvPr id="48" name="台形 47"/>
              <p:cNvSpPr/>
              <p:nvPr/>
            </p:nvSpPr>
            <p:spPr bwMode="auto">
              <a:xfrm rot="10800000">
                <a:off x="4142910" y="1686030"/>
                <a:ext cx="1575175" cy="1292919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 bwMode="auto">
              <a:xfrm rot="10800000" flipV="1">
                <a:off x="4142908" y="1609725"/>
                <a:ext cx="1575175" cy="76305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台形 24"/>
            <p:cNvSpPr/>
            <p:nvPr/>
          </p:nvSpPr>
          <p:spPr bwMode="auto">
            <a:xfrm rot="10800000">
              <a:off x="4142910" y="1686030"/>
              <a:ext cx="1575175" cy="1292919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台形 25"/>
            <p:cNvSpPr/>
            <p:nvPr/>
          </p:nvSpPr>
          <p:spPr bwMode="auto">
            <a:xfrm rot="10800000">
              <a:off x="4234894" y="1784350"/>
              <a:ext cx="1391206" cy="1194600"/>
            </a:xfrm>
            <a:prstGeom prst="trapezoid">
              <a:avLst>
                <a:gd name="adj" fmla="val 2268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台形 26"/>
            <p:cNvSpPr/>
            <p:nvPr/>
          </p:nvSpPr>
          <p:spPr bwMode="auto">
            <a:xfrm rot="10800000" flipV="1">
              <a:off x="4142908" y="1609725"/>
              <a:ext cx="1575175" cy="76305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台形 27"/>
            <p:cNvSpPr/>
            <p:nvPr/>
          </p:nvSpPr>
          <p:spPr bwMode="auto">
            <a:xfrm rot="10800000">
              <a:off x="4267914" y="1812704"/>
              <a:ext cx="1325166" cy="1166246"/>
            </a:xfrm>
            <a:prstGeom prst="trapezoid">
              <a:avLst>
                <a:gd name="adj" fmla="val 22685"/>
              </a:avLst>
            </a:prstGeom>
            <a:gradFill>
              <a:gsLst>
                <a:gs pos="0">
                  <a:srgbClr val="CC6600"/>
                </a:gs>
                <a:gs pos="100000">
                  <a:srgbClr val="8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5285125" y="2362073"/>
              <a:ext cx="55830" cy="675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5242074" y="2388192"/>
              <a:ext cx="141932" cy="141652"/>
              <a:chOff x="5244680" y="2390551"/>
              <a:chExt cx="136720" cy="129640"/>
            </a:xfrm>
            <a:solidFill>
              <a:schemeClr val="bg1">
                <a:lumMod val="50000"/>
              </a:schemeClr>
            </a:solidFill>
          </p:grpSpPr>
          <p:sp>
            <p:nvSpPr>
              <p:cNvPr id="45" name="円/楕円 44"/>
              <p:cNvSpPr/>
              <p:nvPr/>
            </p:nvSpPr>
            <p:spPr bwMode="auto">
              <a:xfrm>
                <a:off x="5244680" y="2390551"/>
                <a:ext cx="136720" cy="1296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 bwMode="auto">
              <a:xfrm>
                <a:off x="5244680" y="2435848"/>
                <a:ext cx="136720" cy="8434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 bwMode="auto">
              <a:xfrm>
                <a:off x="5260736" y="2453936"/>
                <a:ext cx="104608" cy="500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" name="台形 42"/>
            <p:cNvSpPr/>
            <p:nvPr/>
          </p:nvSpPr>
          <p:spPr bwMode="auto">
            <a:xfrm rot="10800000">
              <a:off x="4460319" y="1926431"/>
              <a:ext cx="940356" cy="378856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台形 43"/>
            <p:cNvSpPr/>
            <p:nvPr/>
          </p:nvSpPr>
          <p:spPr bwMode="auto">
            <a:xfrm rot="10800000">
              <a:off x="4505563" y="1966913"/>
              <a:ext cx="849868" cy="302418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489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pop568_必ずドアを閉めてご利用下さい</dc:title>
  <dc:subject>pop568_必ずドアを閉めてご利用下さい</dc:subject>
  <dc:creator>http://www.digipot.net</dc:creator>
  <cp:lastModifiedBy/>
  <cp:revision>1</cp:revision>
  <dcterms:created xsi:type="dcterms:W3CDTF">2014-12-04T06:28:23Z</dcterms:created>
  <dcterms:modified xsi:type="dcterms:W3CDTF">2015-06-18T05:28:44Z</dcterms:modified>
  <cp:version>1</cp:version>
</cp:coreProperties>
</file>